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1" r:id="rId5"/>
    <p:sldId id="293" r:id="rId6"/>
    <p:sldId id="296" r:id="rId7"/>
    <p:sldId id="297" r:id="rId8"/>
    <p:sldId id="295" r:id="rId9"/>
    <p:sldId id="298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3DD7EC-C52C-4BE0-9334-BEC068010B5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61CBD46-8075-4132-AD35-6B07C5D7D278}">
      <dgm:prSet/>
      <dgm:spPr/>
      <dgm:t>
        <a:bodyPr/>
        <a:lstStyle/>
        <a:p>
          <a:r>
            <a:rPr lang="nl-NL"/>
            <a:t>Voor je aan de uitnodiging gaat beginnen, schrijf met je groepje tenminste drie aspecten op waarmee je rekening houd bij het ontwerpen van de uitnodiging.</a:t>
          </a:r>
          <a:endParaRPr lang="en-US"/>
        </a:p>
      </dgm:t>
    </dgm:pt>
    <dgm:pt modelId="{1CA6388A-1A3D-4699-836B-9DBD0CCEE841}" type="parTrans" cxnId="{62C304C2-BDA7-47B8-A330-E5CB5A265214}">
      <dgm:prSet/>
      <dgm:spPr/>
      <dgm:t>
        <a:bodyPr/>
        <a:lstStyle/>
        <a:p>
          <a:endParaRPr lang="en-US"/>
        </a:p>
      </dgm:t>
    </dgm:pt>
    <dgm:pt modelId="{D018C18C-5872-4222-8345-30A1BCEF2D85}" type="sibTrans" cxnId="{62C304C2-BDA7-47B8-A330-E5CB5A265214}">
      <dgm:prSet/>
      <dgm:spPr/>
      <dgm:t>
        <a:bodyPr/>
        <a:lstStyle/>
        <a:p>
          <a:endParaRPr lang="en-US"/>
        </a:p>
      </dgm:t>
    </dgm:pt>
    <dgm:pt modelId="{CE8190F9-E241-4FB0-836F-4B77C2691369}">
      <dgm:prSet/>
      <dgm:spPr/>
      <dgm:t>
        <a:bodyPr/>
        <a:lstStyle/>
        <a:p>
          <a:r>
            <a:rPr lang="nl-NL"/>
            <a:t>Bijvoorbeeld: taalgebruik, plaatjes, leesbaarheid.</a:t>
          </a:r>
          <a:endParaRPr lang="en-US"/>
        </a:p>
      </dgm:t>
    </dgm:pt>
    <dgm:pt modelId="{99BA4153-503C-49F4-82A2-D34029C35668}" type="parTrans" cxnId="{CC40B74C-90DB-46E6-8444-BF9C0C649C87}">
      <dgm:prSet/>
      <dgm:spPr/>
      <dgm:t>
        <a:bodyPr/>
        <a:lstStyle/>
        <a:p>
          <a:endParaRPr lang="en-US"/>
        </a:p>
      </dgm:t>
    </dgm:pt>
    <dgm:pt modelId="{D41F1B13-DDA5-4DCA-89F0-4C0E5E568F1F}" type="sibTrans" cxnId="{CC40B74C-90DB-46E6-8444-BF9C0C649C87}">
      <dgm:prSet/>
      <dgm:spPr/>
      <dgm:t>
        <a:bodyPr/>
        <a:lstStyle/>
        <a:p>
          <a:endParaRPr lang="en-US"/>
        </a:p>
      </dgm:t>
    </dgm:pt>
    <dgm:pt modelId="{7BB72977-F98F-493D-91C3-DC076F4DF4E2}" type="pres">
      <dgm:prSet presAssocID="{253DD7EC-C52C-4BE0-9334-BEC068010B53}" presName="linear" presStyleCnt="0">
        <dgm:presLayoutVars>
          <dgm:animLvl val="lvl"/>
          <dgm:resizeHandles val="exact"/>
        </dgm:presLayoutVars>
      </dgm:prSet>
      <dgm:spPr/>
    </dgm:pt>
    <dgm:pt modelId="{65B413C0-6134-4632-818F-696418208FBA}" type="pres">
      <dgm:prSet presAssocID="{561CBD46-8075-4132-AD35-6B07C5D7D27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1BAE6FD-7C41-4071-B391-E319EA9D11BF}" type="pres">
      <dgm:prSet presAssocID="{D018C18C-5872-4222-8345-30A1BCEF2D85}" presName="spacer" presStyleCnt="0"/>
      <dgm:spPr/>
    </dgm:pt>
    <dgm:pt modelId="{E024B388-4184-4D98-8329-2FD474E733F7}" type="pres">
      <dgm:prSet presAssocID="{CE8190F9-E241-4FB0-836F-4B77C269136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C40B74C-90DB-46E6-8444-BF9C0C649C87}" srcId="{253DD7EC-C52C-4BE0-9334-BEC068010B53}" destId="{CE8190F9-E241-4FB0-836F-4B77C2691369}" srcOrd="1" destOrd="0" parTransId="{99BA4153-503C-49F4-82A2-D34029C35668}" sibTransId="{D41F1B13-DDA5-4DCA-89F0-4C0E5E568F1F}"/>
    <dgm:cxn modelId="{68110253-5639-4569-9259-F6A1715CC9D3}" type="presOf" srcId="{561CBD46-8075-4132-AD35-6B07C5D7D278}" destId="{65B413C0-6134-4632-818F-696418208FBA}" srcOrd="0" destOrd="0" presId="urn:microsoft.com/office/officeart/2005/8/layout/vList2"/>
    <dgm:cxn modelId="{62C304C2-BDA7-47B8-A330-E5CB5A265214}" srcId="{253DD7EC-C52C-4BE0-9334-BEC068010B53}" destId="{561CBD46-8075-4132-AD35-6B07C5D7D278}" srcOrd="0" destOrd="0" parTransId="{1CA6388A-1A3D-4699-836B-9DBD0CCEE841}" sibTransId="{D018C18C-5872-4222-8345-30A1BCEF2D85}"/>
    <dgm:cxn modelId="{96740FCC-2C25-4ED6-BB1F-9574F8682143}" type="presOf" srcId="{CE8190F9-E241-4FB0-836F-4B77C2691369}" destId="{E024B388-4184-4D98-8329-2FD474E733F7}" srcOrd="0" destOrd="0" presId="urn:microsoft.com/office/officeart/2005/8/layout/vList2"/>
    <dgm:cxn modelId="{E98871D4-B2ED-430B-9241-8A23EDE8F75E}" type="presOf" srcId="{253DD7EC-C52C-4BE0-9334-BEC068010B53}" destId="{7BB72977-F98F-493D-91C3-DC076F4DF4E2}" srcOrd="0" destOrd="0" presId="urn:microsoft.com/office/officeart/2005/8/layout/vList2"/>
    <dgm:cxn modelId="{2368A1BE-58E5-4F96-BC31-D7592B70A5A3}" type="presParOf" srcId="{7BB72977-F98F-493D-91C3-DC076F4DF4E2}" destId="{65B413C0-6134-4632-818F-696418208FBA}" srcOrd="0" destOrd="0" presId="urn:microsoft.com/office/officeart/2005/8/layout/vList2"/>
    <dgm:cxn modelId="{44E80B0D-6F8A-4374-A579-029885024269}" type="presParOf" srcId="{7BB72977-F98F-493D-91C3-DC076F4DF4E2}" destId="{C1BAE6FD-7C41-4071-B391-E319EA9D11BF}" srcOrd="1" destOrd="0" presId="urn:microsoft.com/office/officeart/2005/8/layout/vList2"/>
    <dgm:cxn modelId="{9600E28A-B819-4E40-98C3-069C686E35CB}" type="presParOf" srcId="{7BB72977-F98F-493D-91C3-DC076F4DF4E2}" destId="{E024B388-4184-4D98-8329-2FD474E733F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F4A5A9-92AF-4582-80CA-0AAB60945C8D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4E242A-30AE-4A67-B647-B200EEA010A2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Laat aan de rest van de klas de uitnodiging zien die je hebt ontworpen, passend bij de activiteiten.</a:t>
          </a:r>
          <a:endParaRPr lang="en-US"/>
        </a:p>
      </dgm:t>
    </dgm:pt>
    <dgm:pt modelId="{3391AB27-8270-4F2E-808B-D507E9306A44}" type="parTrans" cxnId="{48427FEC-F433-4820-905A-8285A9DB9988}">
      <dgm:prSet/>
      <dgm:spPr/>
      <dgm:t>
        <a:bodyPr/>
        <a:lstStyle/>
        <a:p>
          <a:endParaRPr lang="en-US"/>
        </a:p>
      </dgm:t>
    </dgm:pt>
    <dgm:pt modelId="{8C76ABC8-9FA5-495B-BCF8-64B18EB8035B}" type="sibTrans" cxnId="{48427FEC-F433-4820-905A-8285A9DB9988}">
      <dgm:prSet/>
      <dgm:spPr/>
      <dgm:t>
        <a:bodyPr/>
        <a:lstStyle/>
        <a:p>
          <a:endParaRPr lang="en-US"/>
        </a:p>
      </dgm:t>
    </dgm:pt>
    <dgm:pt modelId="{74E460FB-1E22-4422-9591-B732BFEAC208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Benoem de aspecten waarmee je rekening hebt gehouden tijdens het ontwerpen van de uitnodiging. </a:t>
          </a:r>
          <a:endParaRPr lang="en-US"/>
        </a:p>
      </dgm:t>
    </dgm:pt>
    <dgm:pt modelId="{D6792DBB-4D23-4ED0-9A2F-5D7181C62CAE}" type="parTrans" cxnId="{6C30F5EE-8591-43E0-BB26-65084DEA878A}">
      <dgm:prSet/>
      <dgm:spPr/>
      <dgm:t>
        <a:bodyPr/>
        <a:lstStyle/>
        <a:p>
          <a:endParaRPr lang="en-US"/>
        </a:p>
      </dgm:t>
    </dgm:pt>
    <dgm:pt modelId="{C6E49B40-1395-432B-90FA-92D5983496C5}" type="sibTrans" cxnId="{6C30F5EE-8591-43E0-BB26-65084DEA878A}">
      <dgm:prSet/>
      <dgm:spPr/>
      <dgm:t>
        <a:bodyPr/>
        <a:lstStyle/>
        <a:p>
          <a:endParaRPr lang="en-US"/>
        </a:p>
      </dgm:t>
    </dgm:pt>
    <dgm:pt modelId="{EC08A6BC-C6DA-4A5A-A8DD-230FF2DF9B96}" type="pres">
      <dgm:prSet presAssocID="{F4F4A5A9-92AF-4582-80CA-0AAB60945C8D}" presName="root" presStyleCnt="0">
        <dgm:presLayoutVars>
          <dgm:dir/>
          <dgm:resizeHandles val="exact"/>
        </dgm:presLayoutVars>
      </dgm:prSet>
      <dgm:spPr/>
    </dgm:pt>
    <dgm:pt modelId="{372ADC50-1485-456B-8F77-B87AE7405F15}" type="pres">
      <dgm:prSet presAssocID="{FC4E242A-30AE-4A67-B647-B200EEA010A2}" presName="compNode" presStyleCnt="0"/>
      <dgm:spPr/>
    </dgm:pt>
    <dgm:pt modelId="{55647256-7E10-400E-9BD8-4639E054D81F}" type="pres">
      <dgm:prSet presAssocID="{FC4E242A-30AE-4A67-B647-B200EEA010A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laslokaal"/>
        </a:ext>
      </dgm:extLst>
    </dgm:pt>
    <dgm:pt modelId="{71800394-5B30-4383-89E9-1045DA747411}" type="pres">
      <dgm:prSet presAssocID="{FC4E242A-30AE-4A67-B647-B200EEA010A2}" presName="spaceRect" presStyleCnt="0"/>
      <dgm:spPr/>
    </dgm:pt>
    <dgm:pt modelId="{08D415D5-990B-4F09-A6DB-92209370F596}" type="pres">
      <dgm:prSet presAssocID="{FC4E242A-30AE-4A67-B647-B200EEA010A2}" presName="textRect" presStyleLbl="revTx" presStyleIdx="0" presStyleCnt="2">
        <dgm:presLayoutVars>
          <dgm:chMax val="1"/>
          <dgm:chPref val="1"/>
        </dgm:presLayoutVars>
      </dgm:prSet>
      <dgm:spPr/>
    </dgm:pt>
    <dgm:pt modelId="{078F4232-86A3-418F-ADAB-347BC01F9672}" type="pres">
      <dgm:prSet presAssocID="{8C76ABC8-9FA5-495B-BCF8-64B18EB8035B}" presName="sibTrans" presStyleCnt="0"/>
      <dgm:spPr/>
    </dgm:pt>
    <dgm:pt modelId="{D3DC880A-2882-4B56-83C8-D0F25BF6313F}" type="pres">
      <dgm:prSet presAssocID="{74E460FB-1E22-4422-9591-B732BFEAC208}" presName="compNode" presStyleCnt="0"/>
      <dgm:spPr/>
    </dgm:pt>
    <dgm:pt modelId="{68463BB1-F08B-46EA-BA37-607A0F119396}" type="pres">
      <dgm:prSet presAssocID="{74E460FB-1E22-4422-9591-B732BFEAC20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deau"/>
        </a:ext>
      </dgm:extLst>
    </dgm:pt>
    <dgm:pt modelId="{CA84D50F-61D3-480C-839D-D17A41C892FC}" type="pres">
      <dgm:prSet presAssocID="{74E460FB-1E22-4422-9591-B732BFEAC208}" presName="spaceRect" presStyleCnt="0"/>
      <dgm:spPr/>
    </dgm:pt>
    <dgm:pt modelId="{9660392C-CA78-44FC-BCD4-92BA0E3DF164}" type="pres">
      <dgm:prSet presAssocID="{74E460FB-1E22-4422-9591-B732BFEAC208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D3982C50-F842-42BA-8E6F-590BBDD8DF49}" type="presOf" srcId="{F4F4A5A9-92AF-4582-80CA-0AAB60945C8D}" destId="{EC08A6BC-C6DA-4A5A-A8DD-230FF2DF9B96}" srcOrd="0" destOrd="0" presId="urn:microsoft.com/office/officeart/2018/2/layout/IconLabelList"/>
    <dgm:cxn modelId="{C1C48275-6318-4EF9-B328-9AB6F992BD33}" type="presOf" srcId="{74E460FB-1E22-4422-9591-B732BFEAC208}" destId="{9660392C-CA78-44FC-BCD4-92BA0E3DF164}" srcOrd="0" destOrd="0" presId="urn:microsoft.com/office/officeart/2018/2/layout/IconLabelList"/>
    <dgm:cxn modelId="{E2293EC9-18C9-41B7-ACAD-E20F76CE5082}" type="presOf" srcId="{FC4E242A-30AE-4A67-B647-B200EEA010A2}" destId="{08D415D5-990B-4F09-A6DB-92209370F596}" srcOrd="0" destOrd="0" presId="urn:microsoft.com/office/officeart/2018/2/layout/IconLabelList"/>
    <dgm:cxn modelId="{48427FEC-F433-4820-905A-8285A9DB9988}" srcId="{F4F4A5A9-92AF-4582-80CA-0AAB60945C8D}" destId="{FC4E242A-30AE-4A67-B647-B200EEA010A2}" srcOrd="0" destOrd="0" parTransId="{3391AB27-8270-4F2E-808B-D507E9306A44}" sibTransId="{8C76ABC8-9FA5-495B-BCF8-64B18EB8035B}"/>
    <dgm:cxn modelId="{6C30F5EE-8591-43E0-BB26-65084DEA878A}" srcId="{F4F4A5A9-92AF-4582-80CA-0AAB60945C8D}" destId="{74E460FB-1E22-4422-9591-B732BFEAC208}" srcOrd="1" destOrd="0" parTransId="{D6792DBB-4D23-4ED0-9A2F-5D7181C62CAE}" sibTransId="{C6E49B40-1395-432B-90FA-92D5983496C5}"/>
    <dgm:cxn modelId="{C3DA3642-9C69-49AA-A3F3-D7F437588FC8}" type="presParOf" srcId="{EC08A6BC-C6DA-4A5A-A8DD-230FF2DF9B96}" destId="{372ADC50-1485-456B-8F77-B87AE7405F15}" srcOrd="0" destOrd="0" presId="urn:microsoft.com/office/officeart/2018/2/layout/IconLabelList"/>
    <dgm:cxn modelId="{D40DF6A8-FD76-40B4-96A2-148C52A2F761}" type="presParOf" srcId="{372ADC50-1485-456B-8F77-B87AE7405F15}" destId="{55647256-7E10-400E-9BD8-4639E054D81F}" srcOrd="0" destOrd="0" presId="urn:microsoft.com/office/officeart/2018/2/layout/IconLabelList"/>
    <dgm:cxn modelId="{CC58D9FA-03F5-42AE-AF43-3F170D979D21}" type="presParOf" srcId="{372ADC50-1485-456B-8F77-B87AE7405F15}" destId="{71800394-5B30-4383-89E9-1045DA747411}" srcOrd="1" destOrd="0" presId="urn:microsoft.com/office/officeart/2018/2/layout/IconLabelList"/>
    <dgm:cxn modelId="{7BEA6429-C082-4DBE-83DE-8B196CD9A4E6}" type="presParOf" srcId="{372ADC50-1485-456B-8F77-B87AE7405F15}" destId="{08D415D5-990B-4F09-A6DB-92209370F596}" srcOrd="2" destOrd="0" presId="urn:microsoft.com/office/officeart/2018/2/layout/IconLabelList"/>
    <dgm:cxn modelId="{49C45727-D0F4-4811-AC44-34889188F69A}" type="presParOf" srcId="{EC08A6BC-C6DA-4A5A-A8DD-230FF2DF9B96}" destId="{078F4232-86A3-418F-ADAB-347BC01F9672}" srcOrd="1" destOrd="0" presId="urn:microsoft.com/office/officeart/2018/2/layout/IconLabelList"/>
    <dgm:cxn modelId="{B900C77F-AAB8-441B-AC33-E2FF4A470CDC}" type="presParOf" srcId="{EC08A6BC-C6DA-4A5A-A8DD-230FF2DF9B96}" destId="{D3DC880A-2882-4B56-83C8-D0F25BF6313F}" srcOrd="2" destOrd="0" presId="urn:microsoft.com/office/officeart/2018/2/layout/IconLabelList"/>
    <dgm:cxn modelId="{543ADA6D-CC74-4580-95D9-DD00A8ACA5DE}" type="presParOf" srcId="{D3DC880A-2882-4B56-83C8-D0F25BF6313F}" destId="{68463BB1-F08B-46EA-BA37-607A0F119396}" srcOrd="0" destOrd="0" presId="urn:microsoft.com/office/officeart/2018/2/layout/IconLabelList"/>
    <dgm:cxn modelId="{C5DEE3EC-F2F6-4FBF-A78C-F37BB3125C45}" type="presParOf" srcId="{D3DC880A-2882-4B56-83C8-D0F25BF6313F}" destId="{CA84D50F-61D3-480C-839D-D17A41C892FC}" srcOrd="1" destOrd="0" presId="urn:microsoft.com/office/officeart/2018/2/layout/IconLabelList"/>
    <dgm:cxn modelId="{5B2F65F2-E530-411E-A1EE-42DDB67ABAC7}" type="presParOf" srcId="{D3DC880A-2882-4B56-83C8-D0F25BF6313F}" destId="{9660392C-CA78-44FC-BCD4-92BA0E3DF16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B413C0-6134-4632-818F-696418208FBA}">
      <dsp:nvSpPr>
        <dsp:cNvPr id="0" name=""/>
        <dsp:cNvSpPr/>
      </dsp:nvSpPr>
      <dsp:spPr>
        <a:xfrm>
          <a:off x="0" y="23724"/>
          <a:ext cx="6263640" cy="26839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Voor je aan de uitnodiging gaat beginnen, schrijf met je groepje tenminste drie aspecten op waarmee je rekening houd bij het ontwerpen van de uitnodiging.</a:t>
          </a:r>
          <a:endParaRPr lang="en-US" sz="3100" kern="1200"/>
        </a:p>
      </dsp:txBody>
      <dsp:txXfrm>
        <a:off x="131021" y="154745"/>
        <a:ext cx="6001598" cy="2421937"/>
      </dsp:txXfrm>
    </dsp:sp>
    <dsp:sp modelId="{E024B388-4184-4D98-8329-2FD474E733F7}">
      <dsp:nvSpPr>
        <dsp:cNvPr id="0" name=""/>
        <dsp:cNvSpPr/>
      </dsp:nvSpPr>
      <dsp:spPr>
        <a:xfrm>
          <a:off x="0" y="2796984"/>
          <a:ext cx="6263640" cy="268397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Bijvoorbeeld: taalgebruik, plaatjes, leesbaarheid.</a:t>
          </a:r>
          <a:endParaRPr lang="en-US" sz="3100" kern="1200"/>
        </a:p>
      </dsp:txBody>
      <dsp:txXfrm>
        <a:off x="131021" y="2928005"/>
        <a:ext cx="6001598" cy="2421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647256-7E10-400E-9BD8-4639E054D81F}">
      <dsp:nvSpPr>
        <dsp:cNvPr id="0" name=""/>
        <dsp:cNvSpPr/>
      </dsp:nvSpPr>
      <dsp:spPr>
        <a:xfrm>
          <a:off x="1524643" y="16078"/>
          <a:ext cx="1908562" cy="190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D415D5-990B-4F09-A6DB-92209370F596}">
      <dsp:nvSpPr>
        <dsp:cNvPr id="0" name=""/>
        <dsp:cNvSpPr/>
      </dsp:nvSpPr>
      <dsp:spPr>
        <a:xfrm>
          <a:off x="358300" y="2388579"/>
          <a:ext cx="424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/>
            <a:t>Laat aan de rest van de klas de uitnodiging zien die je hebt ontworpen, passend bij de activiteiten.</a:t>
          </a:r>
          <a:endParaRPr lang="en-US" sz="1500" kern="1200"/>
        </a:p>
      </dsp:txBody>
      <dsp:txXfrm>
        <a:off x="358300" y="2388579"/>
        <a:ext cx="4241250" cy="720000"/>
      </dsp:txXfrm>
    </dsp:sp>
    <dsp:sp modelId="{68463BB1-F08B-46EA-BA37-607A0F119396}">
      <dsp:nvSpPr>
        <dsp:cNvPr id="0" name=""/>
        <dsp:cNvSpPr/>
      </dsp:nvSpPr>
      <dsp:spPr>
        <a:xfrm>
          <a:off x="6508112" y="16078"/>
          <a:ext cx="1908562" cy="1908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60392C-CA78-44FC-BCD4-92BA0E3DF164}">
      <dsp:nvSpPr>
        <dsp:cNvPr id="0" name=""/>
        <dsp:cNvSpPr/>
      </dsp:nvSpPr>
      <dsp:spPr>
        <a:xfrm>
          <a:off x="5341768" y="2388579"/>
          <a:ext cx="424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/>
            <a:t>Benoem de aspecten waarmee je rekening hebt gehouden tijdens het ontwerpen van de uitnodiging. </a:t>
          </a:r>
          <a:endParaRPr lang="en-US" sz="1500" kern="1200"/>
        </a:p>
      </dsp:txBody>
      <dsp:txXfrm>
        <a:off x="5341768" y="2388579"/>
        <a:ext cx="424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CE085C-E9A7-01A2-A560-EF67193F6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62BF1FC-01D8-CA38-4D51-A948EE1D5C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EC93E0-CE70-BEAE-3D17-79C1C4A63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8BB3-4D1B-4750-AD63-7862E3138FB4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4C7AFE-3EB6-D2C4-924C-9AB7F4999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E870FB-B778-3838-B90A-7B6603BB7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A24F-9CC1-494A-9D71-D7623AADB7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616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50E9C7-FA46-48B4-E2A8-8F5DA0EE3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39EA6DB-9A88-0D66-910C-11186929F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3F8ACB9-4DD6-CC2F-E06D-96FB990F2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8BB3-4D1B-4750-AD63-7862E3138FB4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79743F-AF33-E240-952A-8DB91B7B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AF18A0-C7B9-2D08-0A73-FE4C7C82E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A24F-9CC1-494A-9D71-D7623AADB7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750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862797E-6A33-568D-E5CA-88ED62E4E0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9917674-45BE-2B56-B2DF-E0C2A2437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09243F-FCC2-97C8-3F66-FBAEE7BF3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8BB3-4D1B-4750-AD63-7862E3138FB4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47B2E0-BBDA-B78A-C0C9-E063031AB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751F6E-B369-4878-88BB-B5092ED64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A24F-9CC1-494A-9D71-D7623AADB7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952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166968-AE47-3C4E-5C55-4DA9AB2FE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D41B2E-DAAB-8EBC-D3B4-6C66867EA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06E30D-EC2B-D791-F9EC-FD4C89440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8BB3-4D1B-4750-AD63-7862E3138FB4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1CFFA5-8E0B-D637-93DE-8C60BD096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2D9629-0C62-AA09-0372-6300414D9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A24F-9CC1-494A-9D71-D7623AADB7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876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57D1DB-BF77-5D66-7586-09FDBFAE9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0493BF-602C-76A9-8F91-03AA21F09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0A65D9-AED5-EDA7-FB02-C080749CC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8BB3-4D1B-4750-AD63-7862E3138FB4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DBCAF19-780B-DBD4-EE18-B1CDDFD4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11F3FA-B063-F310-CE2A-59790D708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A24F-9CC1-494A-9D71-D7623AADB7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9409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4656E3-5611-1EA2-0316-1FACC0AB3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4F2EE9-9C49-A165-5B22-03B57C054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59591DD-C2DA-BF6C-091C-5F664021B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F7CF417-B948-0417-28FF-C6882952A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8BB3-4D1B-4750-AD63-7862E3138FB4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00EA7C7-BB2F-4E50-8FED-EBB55954A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E471CEA-A356-DEC8-90ED-ACD01605A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A24F-9CC1-494A-9D71-D7623AADB7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061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2DE583-F934-F619-BF15-14C9361B7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4678118-8BFA-EE19-0054-9074F2063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2E8DC6-2174-B0F2-7794-043DBB740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736D248-9710-EC9F-43ED-FF4A314E1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8DB04A8-4183-0F7D-38FC-E6D33529B3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339B999-C87A-B27E-9E6B-4FBBD566A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8BB3-4D1B-4750-AD63-7862E3138FB4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2B4B98E-15CF-426F-D728-161640BE2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010A6B5-C3EA-E1DA-DF53-3A5B2A872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A24F-9CC1-494A-9D71-D7623AADB7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17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8CF39-CF4B-6805-4C83-E1D4C994B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1B3CC0E-5F18-2A96-9481-0AC2935C8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8BB3-4D1B-4750-AD63-7862E3138FB4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726D3DB-90DD-5205-8752-83D0B5794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16C7A23-B2D5-5D6B-579E-36615814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A24F-9CC1-494A-9D71-D7623AADB7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06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153849A-2302-3119-02B9-1626A2926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8BB3-4D1B-4750-AD63-7862E3138FB4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47C77C6-9ACA-B4B9-4541-1B802F78E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EBE01C9-F83E-1876-9BD3-18CE6EFCC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A24F-9CC1-494A-9D71-D7623AADB7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46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2BBCF4-E754-EBFB-9FAE-F5042B226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7042A1-541F-3CF1-21BB-3A3498931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0F210C5-3195-60E9-C835-E415BFB98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CD466D0-2457-572E-5817-3D068DC12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8BB3-4D1B-4750-AD63-7862E3138FB4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0461267-1169-3E92-23E5-03D119678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C59E14-9A8C-BF2D-9B47-3EB7BA047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A24F-9CC1-494A-9D71-D7623AADB7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204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85AA4D-F5BF-2F30-B156-2EFED9208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1069A45-BB25-4E1D-DC96-5869BD2B10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DF04F23-DEE7-91D6-B66A-7F134DC7C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D92CA10-AA2E-98B5-1763-DD2559E7B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8BB3-4D1B-4750-AD63-7862E3138FB4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56A34CD-65B0-3B55-A846-0CAA9E096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831EF3C-7872-3CE1-3400-15DCA34A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A24F-9CC1-494A-9D71-D7623AADB7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85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6D79021-8E7E-CF27-76BB-DACDF4D33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5C5C1F-574C-25AF-28B2-949736BB7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2D9205-5A83-DA3D-6494-63B733A9D2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E8BB3-4D1B-4750-AD63-7862E3138FB4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51919C-2059-E6D8-472D-9647BF92E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229F351-1FE7-A4DE-D525-E0C1F45CC8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EA24F-9CC1-494A-9D71-D7623AADB7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794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4DBAF5-3A99-A847-8FEB-BA880DF22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nl-NL" sz="5400"/>
              <a:t>Mens en activiteit les 6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Bewegende illustraties - Flow Magazine NL">
            <a:extLst>
              <a:ext uri="{FF2B5EF4-FFF2-40B4-BE49-F238E27FC236}">
                <a16:creationId xmlns:a16="http://schemas.microsoft.com/office/drawing/2014/main" id="{CF933A05-837B-3D4B-B283-EFB5AA2B85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 r="-1" b="-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717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20E89D-98B2-5D40-9F5B-2AB42B20C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nl-NL" sz="5000"/>
              <a:t>Wat gaan we vandaag doen? </a:t>
            </a: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9403A0-345B-0847-AF9A-95C683E44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5465064" cy="35478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2200"/>
          </a:p>
          <a:p>
            <a:endParaRPr lang="nl-NL" sz="2200"/>
          </a:p>
          <a:p>
            <a:pPr marL="0" indent="0">
              <a:buNone/>
            </a:pPr>
            <a:endParaRPr lang="nl-NL" sz="2200"/>
          </a:p>
        </p:txBody>
      </p:sp>
      <p:pic>
        <p:nvPicPr>
          <p:cNvPr id="3074" name="Picture 2" descr="▷ Agendas &amp; Planners: Bewegende Afbeeldingen, Gifs &amp; Animaties – 100%  GRATIS!">
            <a:extLst>
              <a:ext uri="{FF2B5EF4-FFF2-40B4-BE49-F238E27FC236}">
                <a16:creationId xmlns:a16="http://schemas.microsoft.com/office/drawing/2014/main" id="{C8A2A719-9CBB-2844-AD1E-BD6FE5CB3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88835" y="640080"/>
            <a:ext cx="5079394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A55D88CA-78C2-4AA9-890A-120ECB6C9EE3}"/>
              </a:ext>
            </a:extLst>
          </p:cNvPr>
          <p:cNvSpPr txBox="1"/>
          <p:nvPr/>
        </p:nvSpPr>
        <p:spPr>
          <a:xfrm>
            <a:off x="735291" y="2960016"/>
            <a:ext cx="5222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/>
              <a:t>Werken aan de eindopdracht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/>
              <a:t>Het maken van uitnodigen en versieringen voor de eindopdracht</a:t>
            </a:r>
          </a:p>
        </p:txBody>
      </p:sp>
    </p:spTree>
    <p:extLst>
      <p:ext uri="{BB962C8B-B14F-4D97-AF65-F5344CB8AC3E}">
        <p14:creationId xmlns:p14="http://schemas.microsoft.com/office/powerpoint/2010/main" val="2532024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3334735-ED29-9151-210E-9152C8645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nl-NL" sz="4800"/>
              <a:t>De leerdoelen 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3F52AD-E3B3-62E5-FEAD-F4F652352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nl-NL" sz="2400" dirty="0"/>
              <a:t>Aan het einde van deze les kan je…</a:t>
            </a:r>
          </a:p>
          <a:p>
            <a:r>
              <a:rPr lang="nl-NL" sz="2400" dirty="0"/>
              <a:t>Een uitnodiging maken passend bij de doelgroep aan wie je deze gaat versturen.</a:t>
            </a:r>
          </a:p>
          <a:p>
            <a:r>
              <a:rPr lang="nl-NL" sz="2400" dirty="0"/>
              <a:t>Drie aspecten benoemen waarmee je rekening moet houden bij het maken van een uitnodiging.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652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49D349-5F94-FD44-B7B3-C0EA2AC32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nl-NL" sz="5100">
                <a:solidFill>
                  <a:schemeClr val="bg1"/>
                </a:solidFill>
              </a:rPr>
              <a:t>Koppeling met het beroepenveld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8524BA36-498A-711B-5178-FE5D463374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14819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8886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C6A17-D050-4450-A389-E99DDEF57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Uitnodigingen en versieringen maken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C2FB476-0EF3-4105-A781-19888559431D}"/>
              </a:ext>
            </a:extLst>
          </p:cNvPr>
          <p:cNvSpPr txBox="1"/>
          <p:nvPr/>
        </p:nvSpPr>
        <p:spPr>
          <a:xfrm>
            <a:off x="838200" y="2191807"/>
            <a:ext cx="4936067" cy="3985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Vandaag ga je de uitnodigingen en versieringen maken voor je eindopdracht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06E08EE9-19B2-46C2-AE53-A1A5A653B0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17734" y="2335778"/>
            <a:ext cx="4935970" cy="369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369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334735-ED29-9151-210E-9152C8645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nl-NL" sz="4800" dirty="0"/>
              <a:t>Hebben wij de leerdoelen behaald?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8E8D0FCF-E352-8114-9CD0-4B58C3C8032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45028" y="3017522"/>
          <a:ext cx="9941319" cy="3124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77038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DE05010272424683514F467170418B" ma:contentTypeVersion="4" ma:contentTypeDescription="Een nieuw document maken." ma:contentTypeScope="" ma:versionID="6570091355c28ecf7982d515e1cb0aec">
  <xsd:schema xmlns:xsd="http://www.w3.org/2001/XMLSchema" xmlns:xs="http://www.w3.org/2001/XMLSchema" xmlns:p="http://schemas.microsoft.com/office/2006/metadata/properties" xmlns:ns2="0966f26c-5ddc-450c-8d13-046ee4c7750f" xmlns:ns3="697a20f0-c21d-494f-841b-21d6f4c8023b" targetNamespace="http://schemas.microsoft.com/office/2006/metadata/properties" ma:root="true" ma:fieldsID="cba4b9f23f2aab385b34fee15b68b755" ns2:_="" ns3:_="">
    <xsd:import namespace="0966f26c-5ddc-450c-8d13-046ee4c7750f"/>
    <xsd:import namespace="697a20f0-c21d-494f-841b-21d6f4c802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66f26c-5ddc-450c-8d13-046ee4c775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7a20f0-c21d-494f-841b-21d6f4c802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123315-672F-4058-AFB1-07B5E4D555FC}">
  <ds:schemaRefs>
    <ds:schemaRef ds:uri="http://purl.org/dc/dcmitype/"/>
    <ds:schemaRef ds:uri="http://schemas.microsoft.com/office/2006/documentManagement/types"/>
    <ds:schemaRef ds:uri="http://purl.org/dc/terms/"/>
    <ds:schemaRef ds:uri="0966f26c-5ddc-450c-8d13-046ee4c7750f"/>
    <ds:schemaRef ds:uri="http://schemas.microsoft.com/office/2006/metadata/properties"/>
    <ds:schemaRef ds:uri="697a20f0-c21d-494f-841b-21d6f4c8023b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371C7D9-9C4B-4BD6-9171-F925961D97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A215E4-D140-475E-BD96-CDC789D06C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66f26c-5ddc-450c-8d13-046ee4c7750f"/>
    <ds:schemaRef ds:uri="697a20f0-c21d-494f-841b-21d6f4c802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e36377b7-70c4-4493-a338-095918d327e9}" enabled="0" method="" siteId="{e36377b7-70c4-4493-a338-095918d327e9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160</Words>
  <Application>Microsoft Macintosh PowerPoint</Application>
  <PresentationFormat>Breedbeeld</PresentationFormat>
  <Paragraphs>17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Mens en activiteit les 6</vt:lpstr>
      <vt:lpstr>Wat gaan we vandaag doen? </vt:lpstr>
      <vt:lpstr>De leerdoelen  </vt:lpstr>
      <vt:lpstr>Koppeling met het beroepenveld</vt:lpstr>
      <vt:lpstr>Uitnodigingen en versieringen maken</vt:lpstr>
      <vt:lpstr>Hebben wij de leerdoelen behaald?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Mens en activiteit les 6</dc:title>
  <dc:creator>jannie van den berg</dc:creator>
  <cp:lastModifiedBy>Lieke Bokma</cp:lastModifiedBy>
  <cp:revision>1</cp:revision>
  <dcterms:created xsi:type="dcterms:W3CDTF">2022-05-30T13:47:51Z</dcterms:created>
  <dcterms:modified xsi:type="dcterms:W3CDTF">2022-07-03T17:44:41Z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0x0101006DDE05010272424683514F467170418B</vt:lpwstr>
  </property>
</Properties>
</file>